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vestuário&#10;&#10;Descrição gerada automaticamente">
            <a:extLst>
              <a:ext uri="{FF2B5EF4-FFF2-40B4-BE49-F238E27FC236}">
                <a16:creationId xmlns:a16="http://schemas.microsoft.com/office/drawing/2014/main" id="{5DB35ABF-9522-4D7B-B8AD-93E4852E01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53316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B46D37B-3E3E-4064-9BC1-6230DB0B26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930326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flor&#10;&#10;Descrição gerada automaticamente">
            <a:extLst>
              <a:ext uri="{FF2B5EF4-FFF2-40B4-BE49-F238E27FC236}">
                <a16:creationId xmlns:a16="http://schemas.microsoft.com/office/drawing/2014/main" id="{A2B12441-062B-4EA5-860A-B7DFA42182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683893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RIO DA VIDA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470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RIO DA VIDA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470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BE3EBA52-86A4-4739-A771-280A61CCC7F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Fonte de amor perene, </a:t>
            </a:r>
          </a:p>
          <a:p>
            <a:r>
              <a:rPr lang="pt-BR" dirty="0"/>
              <a:t>Manancial de luz, </a:t>
            </a:r>
          </a:p>
          <a:p>
            <a:r>
              <a:rPr lang="pt-BR" dirty="0"/>
              <a:t>Água da vida corre </a:t>
            </a:r>
          </a:p>
          <a:p>
            <a:r>
              <a:rPr lang="pt-BR" dirty="0"/>
              <a:t>Do trono de Jesus. </a:t>
            </a:r>
          </a:p>
        </p:txBody>
      </p:sp>
    </p:spTree>
    <p:extLst>
      <p:ext uri="{BB962C8B-B14F-4D97-AF65-F5344CB8AC3E}">
        <p14:creationId xmlns:p14="http://schemas.microsoft.com/office/powerpoint/2010/main" val="34175637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RIO DA VIDA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470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F347A7DD-937A-4F41-91B6-5993F565DC1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Calmo rio, belo rio! </a:t>
            </a:r>
          </a:p>
          <a:p>
            <a:r>
              <a:rPr lang="pt-BR" dirty="0"/>
              <a:t>Quero estar também </a:t>
            </a:r>
          </a:p>
          <a:p>
            <a:r>
              <a:rPr lang="pt-BR" dirty="0"/>
              <a:t>Onde as águas sempre correm </a:t>
            </a:r>
          </a:p>
          <a:p>
            <a:r>
              <a:rPr lang="pt-BR" dirty="0"/>
              <a:t>Desse rio, além.</a:t>
            </a:r>
          </a:p>
        </p:txBody>
      </p:sp>
    </p:spTree>
    <p:extLst>
      <p:ext uri="{BB962C8B-B14F-4D97-AF65-F5344CB8AC3E}">
        <p14:creationId xmlns:p14="http://schemas.microsoft.com/office/powerpoint/2010/main" val="22434462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RIO DA VIDA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470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590DE44-9A7A-46C9-BB13-806D1CAFFD5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Muitos de nós já foram,</a:t>
            </a:r>
          </a:p>
          <a:p>
            <a:r>
              <a:rPr lang="pt-BR" dirty="0"/>
              <a:t>Descansam no Senhor. </a:t>
            </a:r>
          </a:p>
          <a:p>
            <a:r>
              <a:rPr lang="pt-BR" dirty="0"/>
              <a:t>E, ao ressuscitarem,</a:t>
            </a:r>
          </a:p>
          <a:p>
            <a:r>
              <a:rPr lang="pt-BR" dirty="0"/>
              <a:t>Verão o Redentor. </a:t>
            </a:r>
          </a:p>
        </p:txBody>
      </p:sp>
    </p:spTree>
    <p:extLst>
      <p:ext uri="{BB962C8B-B14F-4D97-AF65-F5344CB8AC3E}">
        <p14:creationId xmlns:p14="http://schemas.microsoft.com/office/powerpoint/2010/main" val="30556838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RIO DA VIDA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470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106799D-18D6-4386-B2BE-ABA46A1F8BC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Junto ao rio, todos, salvos, </a:t>
            </a:r>
          </a:p>
          <a:p>
            <a:r>
              <a:rPr lang="pt-BR"/>
              <a:t>Cantarão também </a:t>
            </a:r>
            <a:endParaRPr lang="pt-BR" dirty="0"/>
          </a:p>
          <a:p>
            <a:r>
              <a:rPr lang="pt-BR" dirty="0"/>
              <a:t>Onde as vozes nunca cessam,</a:t>
            </a:r>
          </a:p>
          <a:p>
            <a:r>
              <a:rPr lang="pt-BR" dirty="0"/>
              <a:t>Em Jerusalém.</a:t>
            </a:r>
          </a:p>
        </p:txBody>
      </p:sp>
    </p:spTree>
    <p:extLst>
      <p:ext uri="{BB962C8B-B14F-4D97-AF65-F5344CB8AC3E}">
        <p14:creationId xmlns:p14="http://schemas.microsoft.com/office/powerpoint/2010/main" val="38323657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1691</TotalTime>
  <Words>49</Words>
  <Application>Microsoft Office PowerPoint</Application>
  <PresentationFormat>Apresentação na tela (16:9)</PresentationFormat>
  <Paragraphs>26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1" baseType="lpstr">
      <vt:lpstr>Arial</vt:lpstr>
      <vt:lpstr>BentonSans Black</vt:lpstr>
      <vt:lpstr>BentonSans Bold</vt:lpstr>
      <vt:lpstr>BentonSans Regular</vt:lpstr>
      <vt:lpstr>Calibri</vt:lpstr>
      <vt:lpstr>Tema do Office</vt:lpstr>
      <vt:lpstr>RIO DA VIDA</vt:lpstr>
      <vt:lpstr>RIO DA VIDA</vt:lpstr>
      <vt:lpstr>RIO DA VIDA</vt:lpstr>
      <vt:lpstr>RIO DA VIDA</vt:lpstr>
      <vt:lpstr>RIO DA VIDA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26</cp:revision>
  <dcterms:created xsi:type="dcterms:W3CDTF">2019-03-12T19:19:25Z</dcterms:created>
  <dcterms:modified xsi:type="dcterms:W3CDTF">2019-06-12T23:04:08Z</dcterms:modified>
</cp:coreProperties>
</file>

<file path=docProps/thumbnail.jpeg>
</file>